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5" r:id="rId4"/>
    <p:sldId id="267" r:id="rId5"/>
    <p:sldId id="257" r:id="rId6"/>
    <p:sldId id="260" r:id="rId7"/>
    <p:sldId id="261" r:id="rId8"/>
    <p:sldId id="262" r:id="rId9"/>
  </p:sldIdLst>
  <p:sldSz cx="12192000" cy="6858000"/>
  <p:notesSz cx="6858000" cy="9144000"/>
  <p:custShowLst>
    <p:custShow name="Özel Gösteri 1" id="0">
      <p:sldLst>
        <p:sld r:id="rId2"/>
        <p:sld r:id="rId3"/>
        <p:sld r:id="rId4"/>
        <p:sld r:id="rId5"/>
        <p:sld r:id="rId6"/>
        <p:sld r:id="rId7"/>
        <p:sld r:id="rId8"/>
        <p:sld r:id="rId9"/>
      </p:sldLst>
    </p:custShow>
  </p:custShowLst>
  <p:photoAlbum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C59C-38FB-421D-AA88-1D49EE879462}" type="datetimeFigureOut">
              <a:rPr lang="tr-TR" smtClean="0"/>
              <a:t>23.08.2020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5862-FDEF-47CC-A1F2-71E24101B8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6012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C59C-38FB-421D-AA88-1D49EE879462}" type="datetimeFigureOut">
              <a:rPr lang="tr-TR" smtClean="0"/>
              <a:t>23.08.2020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5862-FDEF-47CC-A1F2-71E24101B8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0003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C59C-38FB-421D-AA88-1D49EE879462}" type="datetimeFigureOut">
              <a:rPr lang="tr-TR" smtClean="0"/>
              <a:t>23.08.2020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5862-FDEF-47CC-A1F2-71E24101B8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9352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C59C-38FB-421D-AA88-1D49EE879462}" type="datetimeFigureOut">
              <a:rPr lang="tr-TR" smtClean="0"/>
              <a:t>23.08.2020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5862-FDEF-47CC-A1F2-71E24101B8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8835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C59C-38FB-421D-AA88-1D49EE879462}" type="datetimeFigureOut">
              <a:rPr lang="tr-TR" smtClean="0"/>
              <a:t>23.08.2020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5862-FDEF-47CC-A1F2-71E24101B8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7640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C59C-38FB-421D-AA88-1D49EE879462}" type="datetimeFigureOut">
              <a:rPr lang="tr-TR" smtClean="0"/>
              <a:t>23.08.2020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5862-FDEF-47CC-A1F2-71E24101B8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5889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C59C-38FB-421D-AA88-1D49EE879462}" type="datetimeFigureOut">
              <a:rPr lang="tr-TR" smtClean="0"/>
              <a:t>23.08.2020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5862-FDEF-47CC-A1F2-71E24101B8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7031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C59C-38FB-421D-AA88-1D49EE879462}" type="datetimeFigureOut">
              <a:rPr lang="tr-TR" smtClean="0"/>
              <a:t>23.08.2020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5862-FDEF-47CC-A1F2-71E24101B8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357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C59C-38FB-421D-AA88-1D49EE879462}" type="datetimeFigureOut">
              <a:rPr lang="tr-TR" smtClean="0"/>
              <a:t>23.08.2020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5862-FDEF-47CC-A1F2-71E24101B8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5455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C59C-38FB-421D-AA88-1D49EE879462}" type="datetimeFigureOut">
              <a:rPr lang="tr-TR" smtClean="0"/>
              <a:t>23.08.2020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5862-FDEF-47CC-A1F2-71E24101B8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751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C59C-38FB-421D-AA88-1D49EE879462}" type="datetimeFigureOut">
              <a:rPr lang="tr-TR" smtClean="0"/>
              <a:t>23.08.2020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5862-FDEF-47CC-A1F2-71E24101B8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9142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CC59C-38FB-421D-AA88-1D49EE879462}" type="datetimeFigureOut">
              <a:rPr lang="tr-TR" smtClean="0"/>
              <a:t>23.08.2020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05862-FDEF-47CC-A1F2-71E24101B8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10156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011382" y="0"/>
            <a:ext cx="9144000" cy="2387600"/>
          </a:xfrm>
        </p:spPr>
        <p:txBody>
          <a:bodyPr/>
          <a:lstStyle/>
          <a:p>
            <a:r>
              <a:rPr lang="tr-TR" b="1" i="1" u="sng" dirty="0" smtClean="0">
                <a:solidFill>
                  <a:schemeClr val="accent1">
                    <a:lumMod val="50000"/>
                  </a:schemeClr>
                </a:solidFill>
              </a:rPr>
              <a:t>AİR STRONG KOMPRESÖR</a:t>
            </a:r>
            <a:endParaRPr lang="tr-TR" b="1" i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Alt Başlık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3600" b="1" i="1" dirty="0" smtClean="0">
                <a:solidFill>
                  <a:srgbClr val="002060"/>
                </a:solidFill>
              </a:rPr>
              <a:t>LUPAMAT KOMPRESÖR YETKİLİ SERVİS VE BAYİİ</a:t>
            </a:r>
            <a:endParaRPr lang="tr-TR" sz="36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3228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3815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ENZIN MOTORLU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38" y="0"/>
            <a:ext cx="7553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3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43">
        <p:split orient="vert"/>
      </p:transition>
    </mc:Choice>
    <mc:Fallback xmlns="">
      <p:transition spd="slow" advTm="2043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images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425" y="0"/>
            <a:ext cx="5137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80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5000">
        <p:cut/>
      </p:transition>
    </mc:Choice>
    <mc:Fallback xmlns="">
      <p:transition advClick="0" advTm="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vidali_kompresor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3" y="0"/>
            <a:ext cx="10277475" cy="68580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946" y="0"/>
            <a:ext cx="7114108" cy="6858000"/>
          </a:xfrm>
          <a:prstGeom prst="rect">
            <a:avLst/>
          </a:prstGeom>
        </p:spPr>
      </p:pic>
      <p:pic>
        <p:nvPicPr>
          <p:cNvPr id="4" name="Mutluluğun ve keyifin müzik hal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61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6"/>
    </mc:Choice>
    <mc:Fallback xmlns="">
      <p:transition spd="slow" advTm="11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images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425" y="0"/>
            <a:ext cx="5137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7"/>
    </mc:Choice>
    <mc:Fallback xmlns="">
      <p:transition spd="slow" advTm="157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ENZIN MOTORLU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38" y="0"/>
            <a:ext cx="7553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24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8"/>
    </mc:Choice>
    <mc:Fallback xmlns="">
      <p:transition spd="slow" advTm="127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OOSTER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0"/>
            <a:ext cx="70850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75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3"/>
    </mc:Choice>
    <mc:Fallback xmlns="">
      <p:transition spd="slow" advTm="109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ÇİFT KADEMELİ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413" y="0"/>
            <a:ext cx="71135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30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4"/>
    </mc:Choice>
    <mc:Fallback xmlns="">
      <p:transition spd="slow" advTm="1594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9</Words>
  <Application>Microsoft Office PowerPoint</Application>
  <PresentationFormat>Geniş ekran</PresentationFormat>
  <Paragraphs>2</Paragraphs>
  <Slides>8</Slides>
  <Notes>0</Notes>
  <HiddenSlides>0</HiddenSlides>
  <MMClips>1</MMClips>
  <ScaleCrop>false</ScaleCrop>
  <HeadingPairs>
    <vt:vector size="8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  <vt:variant>
        <vt:lpstr>Özel Gösteriler</vt:lpstr>
      </vt:variant>
      <vt:variant>
        <vt:i4>1</vt:i4>
      </vt:variant>
    </vt:vector>
  </HeadingPairs>
  <TitlesOfParts>
    <vt:vector size="13" baseType="lpstr">
      <vt:lpstr>Arial</vt:lpstr>
      <vt:lpstr>Calibri</vt:lpstr>
      <vt:lpstr>Calibri Light</vt:lpstr>
      <vt:lpstr>Office Teması</vt:lpstr>
      <vt:lpstr>AİR STRONG KOMPRESÖR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Özel Gösteri 1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AİR STRONG KOMPRESÖR</dc:title>
  <dc:creator>ronaldinho424</dc:creator>
  <cp:lastModifiedBy>ronaldinho424</cp:lastModifiedBy>
  <cp:revision>5</cp:revision>
  <dcterms:created xsi:type="dcterms:W3CDTF">2020-08-23T16:11:17Z</dcterms:created>
  <dcterms:modified xsi:type="dcterms:W3CDTF">2020-08-23T17:04:46Z</dcterms:modified>
</cp:coreProperties>
</file>